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5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84"/>
    <p:restoredTop sz="94558"/>
  </p:normalViewPr>
  <p:slideViewPr>
    <p:cSldViewPr snapToGrid="0" snapToObjects="1">
      <p:cViewPr>
        <p:scale>
          <a:sx n="110" d="100"/>
          <a:sy n="110" d="100"/>
        </p:scale>
        <p:origin x="116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8646C-B1FC-8340-A012-C4D060DE4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700D82-2453-0044-BAF1-8CD5F071E2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4064A-E27A-4C41-8195-6D3E0F3C2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DDF58-A9C9-FD49-8E8B-2EB83024BC8B}" type="datetimeFigureOut">
              <a:rPr lang="en-US" smtClean="0"/>
              <a:t>5/17/19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11E4A-3B63-6B4C-8527-EBC0A25A4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ADA21-88EF-E34F-832B-075D77079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63ADB-6B9B-6845-8D9A-FF568A87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83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3A74-6BA3-DC45-9577-30ECB6A8B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AB6A6A-42BC-DD4C-99A0-BF0FC9156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113E0-0887-DC4C-83FB-D885B8300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DDF58-A9C9-FD49-8E8B-2EB83024BC8B}" type="datetimeFigureOut">
              <a:rPr lang="en-US" smtClean="0"/>
              <a:t>5/17/19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305A3-66D5-324C-B492-18D7108E0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59F8-4EE1-D24F-A14C-EAC7DB3B1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63ADB-6B9B-6845-8D9A-FF568A87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37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3F9A3A-8897-B64F-AAB3-0E7C3290CE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732AFF-E96B-1F46-8A98-738973274C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82B20-A50E-A546-BCFE-04428979F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DDF58-A9C9-FD49-8E8B-2EB83024BC8B}" type="datetimeFigureOut">
              <a:rPr lang="en-US" smtClean="0"/>
              <a:t>5/17/19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E2A67-6A8D-7B4B-8673-263EEC29A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C4995-962A-AA44-B69D-29C1684B4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63ADB-6B9B-6845-8D9A-FF568A87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90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31F54-627B-234D-9742-9136D40BD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A76C8-D6B1-FF49-A9FB-831E086B2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DB7A7-0D02-2647-B477-A4C77B6B2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DDF58-A9C9-FD49-8E8B-2EB83024BC8B}" type="datetimeFigureOut">
              <a:rPr lang="en-US" smtClean="0"/>
              <a:t>5/17/19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ABFCE-1400-A143-94E2-C508464A7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97CA7-61B5-234A-A8F9-43068A855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63ADB-6B9B-6845-8D9A-FF568A87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645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A0FA2-2FE2-6A44-8F01-61C4EB587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22B47-3D4E-D34C-A86E-B4A810520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4AE75-FBD7-1A4B-AC3C-7FA753FBE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DDF58-A9C9-FD49-8E8B-2EB83024BC8B}" type="datetimeFigureOut">
              <a:rPr lang="en-US" smtClean="0"/>
              <a:t>5/17/19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28ED0-4C0D-DD43-A161-9A7A2AB14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E8A54-4865-5F46-9154-1D53030C3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63ADB-6B9B-6845-8D9A-FF568A87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006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C643B-9911-C94B-B8D6-BC88661B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E1725-CB4F-E246-90E9-646F3DAEC4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7628DD-2562-924A-A024-96A31AEFC4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4A0809-D361-B943-87E1-E6B366AF4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DDF58-A9C9-FD49-8E8B-2EB83024BC8B}" type="datetimeFigureOut">
              <a:rPr lang="en-US" smtClean="0"/>
              <a:t>5/17/19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5AB0FE-D7EE-9B44-84F2-2BABB7E47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FC2628-F1DD-9C4A-9970-1B8957C99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63ADB-6B9B-6845-8D9A-FF568A87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21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FE2FC-7AC9-D844-A0CC-D7D0A85A8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7FD5A-F198-1349-A964-6E5F89F1B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FF97C-03B1-BC46-822F-5ACA09C6CB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96E9AA-933E-0143-85BA-B29F2256E1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A6FD4A-EA9F-7849-9240-4A30D92AF1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037D2D-14E1-344D-9FF9-03D2AD40C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DDF58-A9C9-FD49-8E8B-2EB83024BC8B}" type="datetimeFigureOut">
              <a:rPr lang="en-US" smtClean="0"/>
              <a:t>5/17/19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9326C3-E65F-C447-AE97-0EF7A0049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5C8B10-EDB0-AA4A-A7A1-553BFB050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63ADB-6B9B-6845-8D9A-FF568A87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4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74AE3-87B0-704F-93DC-5F6A4C5FE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7FDAF-0CEC-0C40-B2F4-818C00684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DDF58-A9C9-FD49-8E8B-2EB83024BC8B}" type="datetimeFigureOut">
              <a:rPr lang="en-US" smtClean="0"/>
              <a:t>5/17/19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34EF7D-625C-1244-800C-2DA623BDC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935C4B-23EF-644E-A32C-72B9B8CEA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63ADB-6B9B-6845-8D9A-FF568A87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069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5FCA51-6315-3346-BE3D-0FC163B8D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DDF58-A9C9-FD49-8E8B-2EB83024BC8B}" type="datetimeFigureOut">
              <a:rPr lang="en-US" smtClean="0"/>
              <a:t>5/17/19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9475C4-1C0A-294B-A70A-9B9A83E83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B0EB6-1972-034F-8730-B4EE4A1AB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63ADB-6B9B-6845-8D9A-FF568A87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826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25AE7-EAE7-0B49-A583-6DA9A1B83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C9192-F689-134E-B531-915A8705A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BE2D0D-B6D7-5C45-8685-2E2A1B2A1D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F4886B-980D-1D45-BD54-8533AFFAF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DDF58-A9C9-FD49-8E8B-2EB83024BC8B}" type="datetimeFigureOut">
              <a:rPr lang="en-US" smtClean="0"/>
              <a:t>5/17/19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3D0E7-4810-BE4F-B807-212D90621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F0C95-D848-E34C-AF1B-25C8E439A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63ADB-6B9B-6845-8D9A-FF568A87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87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5BF01-99FC-6F4E-8572-9D335A159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655BF7-7628-2144-A23B-B503546603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A793F5-3653-284D-825D-2C54858AF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B9CDE-4CD6-8445-810F-96F11865C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DDF58-A9C9-FD49-8E8B-2EB83024BC8B}" type="datetimeFigureOut">
              <a:rPr lang="en-US" smtClean="0"/>
              <a:t>5/17/19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DABCDF-5E51-7648-9EE1-5510152B1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CB13C-BF22-7D42-B57C-D4294DF1E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63ADB-6B9B-6845-8D9A-FF568A87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46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163716-0349-2746-B4B7-303C415DE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D36BF5-B902-6E43-9BE6-D34AB4554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CE0A7-459B-924D-A241-4F2579470F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DDF58-A9C9-FD49-8E8B-2EB83024BC8B}" type="datetimeFigureOut">
              <a:rPr lang="en-US" smtClean="0"/>
              <a:t>5/17/19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17453-1DC3-8C4B-9943-8CDB095527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EE69-E417-AE4B-A2AC-C9045691A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63ADB-6B9B-6845-8D9A-FF568A87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52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FAFDC7-5622-4A40-90DF-C1EDC6C2D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643" y="0"/>
            <a:ext cx="5996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0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EC1F0A-7AE5-9C43-89F0-EED4D2150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405" y="0"/>
            <a:ext cx="6435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3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1CD673-EAA9-8E45-8F60-E02084F3D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460" y="0"/>
            <a:ext cx="6771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535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10226C-2D39-9843-A5EC-0A5843E8C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622300"/>
            <a:ext cx="54610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64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8160C3-3DF4-7C40-9E2A-8A94D0B5B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242" y="0"/>
            <a:ext cx="5659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35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136106-51EC-F346-A375-19FD62FB9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958" y="0"/>
            <a:ext cx="56620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856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1B89AA-4674-0844-97E1-347E0C759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1" t="22000" r="3650" b="42000"/>
          <a:stretch/>
        </p:blipFill>
        <p:spPr>
          <a:xfrm>
            <a:off x="4819650" y="3251200"/>
            <a:ext cx="260667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318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B3DC70-92F2-384B-9B5E-C87E5B515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331" y="0"/>
            <a:ext cx="5517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91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546032-2235-694C-A393-99F2B0370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331" y="0"/>
            <a:ext cx="5517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35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C57E3E-39C4-C743-AA06-C38CA31DF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331" y="0"/>
            <a:ext cx="5517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34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86350C-1C05-4A49-9CEC-4F9B00074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331" y="0"/>
            <a:ext cx="5517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291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92C392-5033-EA42-AB4A-11326B955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700" y="603250"/>
            <a:ext cx="32766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04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16DEC8-C059-0640-AF7F-540A7E061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313" y="17516"/>
            <a:ext cx="5910509" cy="684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5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DD0837-BF13-6E4C-BD4F-833DC55A9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823" y="0"/>
            <a:ext cx="6754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69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854268-1FD8-5149-880A-BBEE13EB4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613" y="0"/>
            <a:ext cx="66367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597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0</Words>
  <Application>Microsoft Macintosh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Shannon</dc:creator>
  <cp:lastModifiedBy>Tom Shannon</cp:lastModifiedBy>
  <cp:revision>11</cp:revision>
  <dcterms:created xsi:type="dcterms:W3CDTF">2019-05-16T16:09:42Z</dcterms:created>
  <dcterms:modified xsi:type="dcterms:W3CDTF">2019-05-17T21:14:18Z</dcterms:modified>
</cp:coreProperties>
</file>